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A11B47-8AD6-3F22-4D54-857C76148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533BA36-D97F-1006-BAF4-57AB02FBBC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76FB6-AD77-4310-8580-0F278375B6FB}" type="datetimeFigureOut">
              <a:rPr lang="zh-CN" altLang="en-US" smtClean="0"/>
              <a:t>2024/4/30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6854727-C8FD-3A6B-D5A9-D783D1F26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DF4F6B0-2A49-849A-5D12-0A93319AC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11E4D-57A8-4CA7-8538-B1EE55410BF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097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CA11409-7127-347F-9B4B-AAAC907DC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5978DD3-AED2-C043-E215-D05DE5E781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AD29E0F-4A3C-3B53-0855-F396990F65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76FB6-AD77-4310-8580-0F278375B6FB}" type="datetimeFigureOut">
              <a:rPr lang="zh-CN" altLang="en-US" smtClean="0"/>
              <a:t>2024/4/30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8C48093-85C2-4DBC-FDB7-1141A78973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4491C75-DEE7-8A2F-E6DD-8F29C1E3C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11E4D-57A8-4CA7-8538-B1EE55410BF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3521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162A3B43-97C1-0797-F9C7-6BD4EA65D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E743137-73B7-F3E9-3360-CE2D368B153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029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7BB48D98-7AB3-E6A0-DE73-BD3418D4C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78F8F9D-DDE2-8B60-1646-161A92A8616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731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5B6F763A-BDC9-3120-BF06-040B22E76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1B10162-6F2C-A94F-137D-2A7A5EFD7F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963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B8C21E84-9BE0-F5D6-81C4-D9A5882BB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8EAB28F-917F-2905-30A6-C8CCAEC8EE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189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AF64DC89-E96B-101C-DEAC-EB3BAE9B1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BD36D21-82EC-4DBD-C6A5-050D2E01EE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452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3C5F42C-433C-8ABC-DF06-1A60E8F8F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79C1158-FE5C-7072-70F7-E2F6C30125A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120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D238F07D-1606-2D53-45EA-54CD8B3C6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3BFD729-D1E2-0899-3B26-81573529175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677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807DED2C-3E08-DB34-472F-93219AA12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6A3ED13-8FC0-362C-E8E1-492EF7A9DB8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6488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9B7810F1-2515-2796-3C6D-D4EAD0493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B08BDAD-B227-E14C-7E34-331992E6690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179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FD187A79-92B1-FB53-1118-4570C0702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80093A1-F649-0D3C-67AB-7757D77EA6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1667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A890DE66-D938-622F-673D-87A4FE772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2B8EF45-E040-1081-B305-2E6052FFFD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3128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ADCAE0C-16DD-212B-7E15-E073426F3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24C718D-0903-A927-0C3D-0EF11BA1AAA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706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66A32BA3-AF82-095F-7996-56023E103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02F98E9-028E-6087-ED9B-FEF733B0B1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231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20C61596-7FA0-9400-11A2-A31793A94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4178FEB-D62D-B50A-1796-C2E8D64951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265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81F2D3BF-6FDE-84D2-F513-D40DF7E17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B951DBB-8C66-A717-04F2-D76EDDCE73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3408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DE0580F3-C702-80D8-1291-EED794463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2EFC848-BCF8-45AA-197B-C9945A2F40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1867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7A640C40-77B9-1600-A3F4-736371419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29F3BDD-3F1A-D7FB-4989-A318B1A7800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540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F51CE1E-0DDB-70B8-DC12-5E2BFF941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4CA6CD4-1806-FBC4-9AF3-3C1360461DD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539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E36CA87B-977B-3CC5-C267-B3BE9FD80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B050AC9-9784-7854-FA58-AA514B5E736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3207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CBFE8ED0-FD3E-B4BA-B05D-6AFC50ACD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74DD721-3FB8-7265-FF2A-DF1569A607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9356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796ADB00-2405-C0E0-7909-2257D2E8B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2D140AB-75A1-1A5D-8B87-8AF28F3DFD0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0121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9683770A-D26C-B2AE-44E4-636D5096D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4C845CD-5C3B-3651-ABA9-2554BCCB82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0569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187B4168-C355-CBB4-7E41-701CDCCED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B6A577A-BA0B-0854-B9C0-745D05CDE2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1311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D0A2E8B4-8C63-DCB1-FF79-DAC89F836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C4CB482-20F1-BCC3-2656-FBD193E3C9F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3024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8D7FB39F-BE1B-E546-3F31-ABBE29752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E828403-6751-6215-6226-5C849842D7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5839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C27F931C-5DD9-EB03-7DF9-1A540E74B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3ED48B8-0DE1-FF21-78C9-FC02E6B7241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633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CAD6561F-A74E-B362-0E7A-F3C3EC463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E04CB22-7718-F38C-BAC7-753FF8DBDF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651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43456857-CB66-0A1A-500A-F21127B65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2817DC3-B1FF-BAE6-70FC-3DFA50747CE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3809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7CF4552B-DC73-5731-AB73-F20C19C21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8392995-3573-B8FB-0014-3699EC6D746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4735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3ABA3C9E-89AF-72FA-34FB-EF605A0C2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669D9E7-27D6-E242-D565-C8BE0BCC2C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6463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F6298ECC-0978-0C4B-DE42-9B1424F46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C61BE0B-FED9-801A-39BE-32763A934F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0385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FEB4ACE0-7F26-68A4-698D-D343BBD78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856F65A-E6CF-A2CB-17F7-CE31323666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1791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B433C2A4-7D6B-97A2-5B10-038018B78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75A74EA-B139-A084-5259-EE7A7B895C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3243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A4D0B7B7-C45B-E3A6-7D46-D55F3A0E2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C226D2B-607D-9C18-60AA-4457B5E138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6844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CDF97FD2-E438-5B73-BB22-D904548E6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9A97E48-265F-1D3D-39BA-62A4CC3B8B5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8249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826CDE97-37E6-172F-A183-996632322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A6B9173-6566-E57B-1812-7762B14D23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80219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49C77A64-9B62-1C1F-C66A-6CE6CCF12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9365DD2-EAAD-EACF-2331-1A90195D14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8113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8DC98B20-2370-AB3B-6100-D0479FD62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DED8A39-5A93-1C77-7FF7-D68695F12D9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73676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071A07DC-96ED-599F-9CB6-E08D418B2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D419F91-7A0D-2C0A-3BFD-E5FC6095FB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52904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DEA2A648-BD4D-D2BA-8091-4937278ED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F728B1B-F063-81E3-36B8-DDB795501D0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5400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 hidden="1">
            <a:extLst>
              <a:ext uri="{FF2B5EF4-FFF2-40B4-BE49-F238E27FC236}">
                <a16:creationId xmlns:a16="http://schemas.microsoft.com/office/drawing/2014/main" id="{E425CCDB-60C7-71CA-D650-C73F65565C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2EEE038-E74E-7335-616D-9686E5C5A43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8354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全屏显示(16:9)</PresentationFormat>
  <Paragraphs>0</Paragraphs>
  <Slides>41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45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yijia wang</dc:creator>
  <cp:lastModifiedBy>yijia wang</cp:lastModifiedBy>
  <cp:revision>1</cp:revision>
  <dcterms:created xsi:type="dcterms:W3CDTF">2024-04-30T08:16:00Z</dcterms:created>
  <dcterms:modified xsi:type="dcterms:W3CDTF">2024-04-30T08:16:00Z</dcterms:modified>
</cp:coreProperties>
</file>