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9144000" cy="5143500" type="screen16x9"/>
  <p:notesSz cx="6858000" cy="9144000"/>
  <p:defaultTextStyle>
    <a:defPPr>
      <a:defRPr lang="zh-CN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E3524AC-C766-35CF-78B3-30D7AEEB5F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6335BCD1-F358-AA3F-F7A8-2B06E51C1E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5D387-11F4-4D1C-951B-0AFAEF196DF2}" type="datetimeFigureOut">
              <a:rPr lang="zh-CN" altLang="en-US" smtClean="0"/>
              <a:t>2024/4/30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A3AD1F05-76CA-CDB4-42F9-A247B1C09E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03316EEB-F0AF-4E89-47B2-BBF1A5A1C6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9BEE4E-A4F4-4720-8D20-82AFB2F00FA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995012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8E74B212-4CA0-D947-9167-9BD1D09DD6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7C060B3E-79CE-3339-50B6-05FD76C98D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4996473-790D-BC4A-439D-3EB39477CAD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65D387-11F4-4D1C-951B-0AFAEF196DF2}" type="datetimeFigureOut">
              <a:rPr lang="zh-CN" altLang="en-US" smtClean="0"/>
              <a:t>2024/4/30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F9A1810-380F-80B3-9C59-C59C61AECE0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F0939C9-39B6-BEC7-D25F-657F98F04C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9BEE4E-A4F4-4720-8D20-82AFB2F00FA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71302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>
            <a:extLst>
              <a:ext uri="{FF2B5EF4-FFF2-40B4-BE49-F238E27FC236}">
                <a16:creationId xmlns:a16="http://schemas.microsoft.com/office/drawing/2014/main" id="{2600CBDF-BB6C-95C2-DA31-95379A2A85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B3ECD245-8D96-246C-A27E-19DEE13ACD9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31241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>
            <a:extLst>
              <a:ext uri="{FF2B5EF4-FFF2-40B4-BE49-F238E27FC236}">
                <a16:creationId xmlns:a16="http://schemas.microsoft.com/office/drawing/2014/main" id="{321C3B89-7657-D3B4-D9CC-09DD09214B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EBF77585-9834-8A69-569E-C896CEBF38B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35023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>
            <a:extLst>
              <a:ext uri="{FF2B5EF4-FFF2-40B4-BE49-F238E27FC236}">
                <a16:creationId xmlns:a16="http://schemas.microsoft.com/office/drawing/2014/main" id="{3F7BCAA5-1DD0-ADC4-E2E2-A723C67A91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D7A285A3-A86E-2B43-B1F1-AE479F906DE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21935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>
            <a:extLst>
              <a:ext uri="{FF2B5EF4-FFF2-40B4-BE49-F238E27FC236}">
                <a16:creationId xmlns:a16="http://schemas.microsoft.com/office/drawing/2014/main" id="{0391E263-9320-3CD4-F544-3ED07E04E1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8BED0051-299F-4FC5-2FA1-B5E2EB5E3DC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35507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>
            <a:extLst>
              <a:ext uri="{FF2B5EF4-FFF2-40B4-BE49-F238E27FC236}">
                <a16:creationId xmlns:a16="http://schemas.microsoft.com/office/drawing/2014/main" id="{F9F085BF-6531-86AC-672F-8959F55712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82F2787D-FD8A-12D9-A788-0A0EEEF24B1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23123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>
            <a:extLst>
              <a:ext uri="{FF2B5EF4-FFF2-40B4-BE49-F238E27FC236}">
                <a16:creationId xmlns:a16="http://schemas.microsoft.com/office/drawing/2014/main" id="{CE86175E-6BD9-D8CE-3EDB-E02ED6E37F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CA1A5E06-32F2-EDB5-F20B-948357351C3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23357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>
            <a:extLst>
              <a:ext uri="{FF2B5EF4-FFF2-40B4-BE49-F238E27FC236}">
                <a16:creationId xmlns:a16="http://schemas.microsoft.com/office/drawing/2014/main" id="{C8A7D677-211A-EDD6-86FC-6DC1E66110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754EE0E2-3907-32E3-B77A-CB8070C2BA7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64623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>
            <a:extLst>
              <a:ext uri="{FF2B5EF4-FFF2-40B4-BE49-F238E27FC236}">
                <a16:creationId xmlns:a16="http://schemas.microsoft.com/office/drawing/2014/main" id="{07F27BC3-A597-03F0-F27E-55EAFB66B6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AD22CD27-ECE4-CE99-417D-368E3ADC24C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38360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>
            <a:extLst>
              <a:ext uri="{FF2B5EF4-FFF2-40B4-BE49-F238E27FC236}">
                <a16:creationId xmlns:a16="http://schemas.microsoft.com/office/drawing/2014/main" id="{BDD7D96E-E301-4357-6067-2A9329BF4B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AE683123-8C75-5394-31C1-67181A6093A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93439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>
            <a:extLst>
              <a:ext uri="{FF2B5EF4-FFF2-40B4-BE49-F238E27FC236}">
                <a16:creationId xmlns:a16="http://schemas.microsoft.com/office/drawing/2014/main" id="{8C1CDAC8-356F-3E81-CBC4-13B3C3980A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A371DFA3-9618-A126-B08A-B6F79B8B142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77665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>
            <a:extLst>
              <a:ext uri="{FF2B5EF4-FFF2-40B4-BE49-F238E27FC236}">
                <a16:creationId xmlns:a16="http://schemas.microsoft.com/office/drawing/2014/main" id="{99A95AB3-4B56-8997-B2C4-4357E27575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B64C77B7-15DC-F206-6CED-680598CCC47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15739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>
            <a:extLst>
              <a:ext uri="{FF2B5EF4-FFF2-40B4-BE49-F238E27FC236}">
                <a16:creationId xmlns:a16="http://schemas.microsoft.com/office/drawing/2014/main" id="{46A6F5B3-44E5-F2B4-DDE1-AD94E28CA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9F26B89B-9C46-5BFB-9AE5-A7B3BA017F7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38754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>
            <a:extLst>
              <a:ext uri="{FF2B5EF4-FFF2-40B4-BE49-F238E27FC236}">
                <a16:creationId xmlns:a16="http://schemas.microsoft.com/office/drawing/2014/main" id="{5A3D829E-64AF-6744-56E9-5171F0BA09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A30AED87-BDD8-CF42-B933-A428697A669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73560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>
            <a:extLst>
              <a:ext uri="{FF2B5EF4-FFF2-40B4-BE49-F238E27FC236}">
                <a16:creationId xmlns:a16="http://schemas.microsoft.com/office/drawing/2014/main" id="{9C3FE7B1-DFC1-C2CE-93CD-C035DE932A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0C445180-7299-CB9F-0AB3-6E4A512FB5F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50701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>
            <a:extLst>
              <a:ext uri="{FF2B5EF4-FFF2-40B4-BE49-F238E27FC236}">
                <a16:creationId xmlns:a16="http://schemas.microsoft.com/office/drawing/2014/main" id="{E554C775-FE1B-FBFB-DB43-ECE751FB00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F6474C36-082B-98F6-62C9-B0B76B54E1D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155379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>
            <a:extLst>
              <a:ext uri="{FF2B5EF4-FFF2-40B4-BE49-F238E27FC236}">
                <a16:creationId xmlns:a16="http://schemas.microsoft.com/office/drawing/2014/main" id="{EB040F55-08E5-C261-3E8A-73F16E4D85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22A55646-8DB8-004C-5623-F91BDADC188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197955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>
            <a:extLst>
              <a:ext uri="{FF2B5EF4-FFF2-40B4-BE49-F238E27FC236}">
                <a16:creationId xmlns:a16="http://schemas.microsoft.com/office/drawing/2014/main" id="{9EDC2B7D-E05C-B668-4E69-A1A2CA055A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86452E6F-5335-79F7-8A69-4AFAE4AD612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521181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>
            <a:extLst>
              <a:ext uri="{FF2B5EF4-FFF2-40B4-BE49-F238E27FC236}">
                <a16:creationId xmlns:a16="http://schemas.microsoft.com/office/drawing/2014/main" id="{E9B1A0A9-886E-5F62-6A70-64EC104DE3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5F92486F-FA3E-2607-6AE1-6D4DD4D6858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717293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>
            <a:extLst>
              <a:ext uri="{FF2B5EF4-FFF2-40B4-BE49-F238E27FC236}">
                <a16:creationId xmlns:a16="http://schemas.microsoft.com/office/drawing/2014/main" id="{00E6EFF7-1348-BA0C-D0C8-C098782915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E0856D7E-8EF5-211D-8C13-2E8737D7FF6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043369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>
            <a:extLst>
              <a:ext uri="{FF2B5EF4-FFF2-40B4-BE49-F238E27FC236}">
                <a16:creationId xmlns:a16="http://schemas.microsoft.com/office/drawing/2014/main" id="{09E5E454-D221-781E-1449-61736BA241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0C85533A-A8FF-AAEA-815D-C52C0806C2F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269503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>
            <a:extLst>
              <a:ext uri="{FF2B5EF4-FFF2-40B4-BE49-F238E27FC236}">
                <a16:creationId xmlns:a16="http://schemas.microsoft.com/office/drawing/2014/main" id="{D02FF5D2-6381-1FA3-01C7-92FAD51E1B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8A4F292C-F7F4-4FB4-ED5A-83DC940BE9F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234937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>
            <a:extLst>
              <a:ext uri="{FF2B5EF4-FFF2-40B4-BE49-F238E27FC236}">
                <a16:creationId xmlns:a16="http://schemas.microsoft.com/office/drawing/2014/main" id="{E10DFF53-8E41-9F93-80F9-A97A01E5E0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BAEFBC3A-4D7B-43FE-AD4A-01C11847281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913892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>
            <a:extLst>
              <a:ext uri="{FF2B5EF4-FFF2-40B4-BE49-F238E27FC236}">
                <a16:creationId xmlns:a16="http://schemas.microsoft.com/office/drawing/2014/main" id="{DD604DF5-8CE9-8436-FAF8-AF8DC43550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126BD99D-F6AA-DBD1-43BB-8BAB8DFA107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449728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>
            <a:extLst>
              <a:ext uri="{FF2B5EF4-FFF2-40B4-BE49-F238E27FC236}">
                <a16:creationId xmlns:a16="http://schemas.microsoft.com/office/drawing/2014/main" id="{BC79C853-3D74-8EED-8BA3-CE6832E5AC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91C0BCDD-90C9-CBFC-4E14-54D9BF95ED7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776030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>
            <a:extLst>
              <a:ext uri="{FF2B5EF4-FFF2-40B4-BE49-F238E27FC236}">
                <a16:creationId xmlns:a16="http://schemas.microsoft.com/office/drawing/2014/main" id="{5C8B6DFA-1D7A-5CE7-07DF-4E64DC4A66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B22D8FE0-F90D-9262-EAC5-F0A8A9AD089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267630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>
            <a:extLst>
              <a:ext uri="{FF2B5EF4-FFF2-40B4-BE49-F238E27FC236}">
                <a16:creationId xmlns:a16="http://schemas.microsoft.com/office/drawing/2014/main" id="{4ED621A3-AB10-E564-6A16-3004073B00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D6FB96A2-DBC4-732D-0157-D28DC172660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184515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>
            <a:extLst>
              <a:ext uri="{FF2B5EF4-FFF2-40B4-BE49-F238E27FC236}">
                <a16:creationId xmlns:a16="http://schemas.microsoft.com/office/drawing/2014/main" id="{3557ED87-9968-CBAA-1814-A8C53B8F51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99BD0A77-D432-1C17-7754-D7D51987ED5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988551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>
            <a:extLst>
              <a:ext uri="{FF2B5EF4-FFF2-40B4-BE49-F238E27FC236}">
                <a16:creationId xmlns:a16="http://schemas.microsoft.com/office/drawing/2014/main" id="{726769E6-E894-28B4-DCF3-35BBB6A333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D29BC483-88C8-BDAF-E63D-4797758EBDA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942458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>
            <a:extLst>
              <a:ext uri="{FF2B5EF4-FFF2-40B4-BE49-F238E27FC236}">
                <a16:creationId xmlns:a16="http://schemas.microsoft.com/office/drawing/2014/main" id="{02BF0ABF-402D-AC8D-87B1-1722183CBD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3EB9546A-CD73-9B20-AC7A-C141E3D6DF0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364462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>
            <a:extLst>
              <a:ext uri="{FF2B5EF4-FFF2-40B4-BE49-F238E27FC236}">
                <a16:creationId xmlns:a16="http://schemas.microsoft.com/office/drawing/2014/main" id="{05124E36-B8C2-0D08-23BC-5606CB5546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5C8D1665-F5A5-F0EE-62AA-F7E7407BE1D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864887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>
            <a:extLst>
              <a:ext uri="{FF2B5EF4-FFF2-40B4-BE49-F238E27FC236}">
                <a16:creationId xmlns:a16="http://schemas.microsoft.com/office/drawing/2014/main" id="{AE0B8EE2-4B35-CBD9-B8EC-FBDF00F1BC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D6A4193E-6F49-FAF9-6C9E-9D728672038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221720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>
            <a:extLst>
              <a:ext uri="{FF2B5EF4-FFF2-40B4-BE49-F238E27FC236}">
                <a16:creationId xmlns:a16="http://schemas.microsoft.com/office/drawing/2014/main" id="{A8EB59DE-0736-B68E-C5A3-C3CB8AD931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44EB85C6-5D2E-4916-070D-0EB818365EC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688813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>
            <a:extLst>
              <a:ext uri="{FF2B5EF4-FFF2-40B4-BE49-F238E27FC236}">
                <a16:creationId xmlns:a16="http://schemas.microsoft.com/office/drawing/2014/main" id="{E50F4C8A-EE39-656E-3C68-CB73E87AEF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6DB73784-35EB-E0BF-5845-971A779625C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199470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>
            <a:extLst>
              <a:ext uri="{FF2B5EF4-FFF2-40B4-BE49-F238E27FC236}">
                <a16:creationId xmlns:a16="http://schemas.microsoft.com/office/drawing/2014/main" id="{2DA5BA14-0DCE-5BF3-0F3F-DF8DE39BB0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D78F20D2-6E91-7EC0-6A3F-1016C5E3993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958095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>
            <a:extLst>
              <a:ext uri="{FF2B5EF4-FFF2-40B4-BE49-F238E27FC236}">
                <a16:creationId xmlns:a16="http://schemas.microsoft.com/office/drawing/2014/main" id="{B846E3C6-4A92-049F-7675-85D799AE40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4E6FC9B2-C798-D72C-76AD-1B0AE761E65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621793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>
            <a:extLst>
              <a:ext uri="{FF2B5EF4-FFF2-40B4-BE49-F238E27FC236}">
                <a16:creationId xmlns:a16="http://schemas.microsoft.com/office/drawing/2014/main" id="{52C410F2-163E-4FAC-96BA-CD70A2DDF4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4D07CAC6-3242-7EDD-E2F8-9A4CB0FB14E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075274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>
            <a:extLst>
              <a:ext uri="{FF2B5EF4-FFF2-40B4-BE49-F238E27FC236}">
                <a16:creationId xmlns:a16="http://schemas.microsoft.com/office/drawing/2014/main" id="{64E586E5-7230-3761-D130-B6B6499B14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8EB54C2C-4467-D5FC-479F-F569238482F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8633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>
            <a:extLst>
              <a:ext uri="{FF2B5EF4-FFF2-40B4-BE49-F238E27FC236}">
                <a16:creationId xmlns:a16="http://schemas.microsoft.com/office/drawing/2014/main" id="{1FA5BB31-64AF-9BBF-3FE1-5F1EDF2CF9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5BE82886-AE33-67F9-F361-6F7B12B3BB7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082883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>
            <a:extLst>
              <a:ext uri="{FF2B5EF4-FFF2-40B4-BE49-F238E27FC236}">
                <a16:creationId xmlns:a16="http://schemas.microsoft.com/office/drawing/2014/main" id="{B62A6D54-0F14-DA97-BDAF-98E0E7C2CA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2BB6791C-3452-D469-3286-1881FFF8F11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708964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>
            <a:extLst>
              <a:ext uri="{FF2B5EF4-FFF2-40B4-BE49-F238E27FC236}">
                <a16:creationId xmlns:a16="http://schemas.microsoft.com/office/drawing/2014/main" id="{98952F0A-80EC-6E1F-AE74-AEDA4257B8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831FF12D-22D1-013A-A760-39791CD4A01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14059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全屏显示(16:9)</PresentationFormat>
  <Paragraphs>0</Paragraphs>
  <Slides>40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40</vt:i4>
      </vt:variant>
    </vt:vector>
  </HeadingPairs>
  <TitlesOfParts>
    <vt:vector size="44" baseType="lpstr">
      <vt:lpstr>等线</vt:lpstr>
      <vt:lpstr>等线 Light</vt:lpstr>
      <vt:lpstr>Arial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yijia wang</dc:creator>
  <cp:lastModifiedBy>yijia wang</cp:lastModifiedBy>
  <cp:revision>1</cp:revision>
  <dcterms:created xsi:type="dcterms:W3CDTF">2024-04-30T07:35:40Z</dcterms:created>
  <dcterms:modified xsi:type="dcterms:W3CDTF">2024-04-30T07:35:40Z</dcterms:modified>
</cp:coreProperties>
</file>